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8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169088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3" name="Shape 1"/>
          <p:cNvSpPr/>
          <p:nvPr/>
        </p:nvSpPr>
        <p:spPr>
          <a:xfrm>
            <a:off x="-225082" y="267286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255028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19599" y="1982706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리뷰 커뮤니티 웹서비스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319599" y="5520162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19599" y="6058268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김신혁  신동훈 이수성 정선호 최은지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5707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ko-KR" altLang="en-US" sz="2378" b="1" dirty="0">
                <a:solidFill>
                  <a:srgbClr val="101014"/>
                </a:solidFill>
                <a:latin typeface="Playfair Display" pitchFamily="34" charset="0"/>
              </a:rPr>
              <a:t>웹 구조 다이어그램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46875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04672"/>
            <a:ext cx="14630400" cy="6699513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9127" y="465184"/>
            <a:ext cx="3627120" cy="549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2"/>
              </a:lnSpc>
              <a:buNone/>
            </a:pPr>
            <a:r>
              <a:rPr lang="en-US" sz="335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355" dirty="0"/>
          </a:p>
        </p:txBody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127" y="5984046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1" name="Text 5"/>
          <p:cNvSpPr/>
          <p:nvPr/>
        </p:nvSpPr>
        <p:spPr>
          <a:xfrm>
            <a:off x="639127" y="6457504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2" name="Text 6"/>
          <p:cNvSpPr/>
          <p:nvPr/>
        </p:nvSpPr>
        <p:spPr>
          <a:xfrm>
            <a:off x="639127" y="6930961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3" name="Text 7"/>
          <p:cNvSpPr/>
          <p:nvPr/>
        </p:nvSpPr>
        <p:spPr>
          <a:xfrm>
            <a:off x="639127" y="7404418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24614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72186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4518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다이어그램</a:t>
            </a:r>
            <a:endParaRPr lang="en-US" sz="183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3168" y="79684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40049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83259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26468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42142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8129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</a:rPr>
              <a:t>API </a:t>
            </a:r>
            <a:r>
              <a:rPr lang="ko-KR" altLang="en-US" sz="2378" b="1" dirty="0">
                <a:solidFill>
                  <a:srgbClr val="101014"/>
                </a:solidFill>
                <a:latin typeface="Playfair Display" pitchFamily="34" charset="0"/>
              </a:rPr>
              <a:t>명세서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3261"/>
            <a:ext cx="14630400" cy="710599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4518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 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업데이트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6205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941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2624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81583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6101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 및 회원가입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5619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994034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4261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54" y="1583880"/>
            <a:ext cx="5681691" cy="5486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8119"/>
            <a:ext cx="14630400" cy="70082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01861" y="438119"/>
            <a:ext cx="3429000" cy="51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08"/>
              </a:lnSpc>
              <a:buNone/>
            </a:pPr>
            <a:r>
              <a:rPr lang="en-US" sz="31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60" dirty="0"/>
          </a:p>
        </p:txBody>
      </p:sp>
      <p:sp>
        <p:nvSpPr>
          <p:cNvPr id="5" name="Text 3"/>
          <p:cNvSpPr/>
          <p:nvPr/>
        </p:nvSpPr>
        <p:spPr>
          <a:xfrm>
            <a:off x="601861" y="1194871"/>
            <a:ext cx="1926193" cy="310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sz="18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sz="1896" dirty="0"/>
          </a:p>
        </p:txBody>
      </p:sp>
      <p:sp>
        <p:nvSpPr>
          <p:cNvPr id="7" name="Text 4"/>
          <p:cNvSpPr/>
          <p:nvPr/>
        </p:nvSpPr>
        <p:spPr>
          <a:xfrm>
            <a:off x="601861" y="6554299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8" name="Text 5"/>
          <p:cNvSpPr/>
          <p:nvPr/>
        </p:nvSpPr>
        <p:spPr>
          <a:xfrm>
            <a:off x="601861" y="7000337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9" name="Text 6"/>
          <p:cNvSpPr/>
          <p:nvPr/>
        </p:nvSpPr>
        <p:spPr>
          <a:xfrm>
            <a:off x="601861" y="7446374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2" y="1890712"/>
            <a:ext cx="6315075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89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BIG 3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5437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8646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18559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1" y="1386018"/>
            <a:ext cx="6094857" cy="53140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3440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영화찾기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92408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35617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6" y="1458901"/>
            <a:ext cx="5477768" cy="52894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97507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44915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770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458900"/>
            <a:ext cx="5905706" cy="56975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84345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프로젝트개요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팀 구성원 역할 소개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4192548" y="5454332"/>
            <a:ext cx="169295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endParaRPr lang="en-US" sz="2187" b="1" dirty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수행절차</a:t>
            </a:r>
            <a:endParaRPr lang="en-US" sz="2187" dirty="0"/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</a:t>
            </a: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행결과</a:t>
            </a:r>
            <a:endParaRPr lang="en-US" sz="2187" dirty="0"/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</a:t>
            </a: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평가의견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833199" y="60717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33199" y="66891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2092"/>
            <a:ext cx="14630400" cy="70225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432092"/>
            <a:ext cx="3421380" cy="509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3"/>
              </a:lnSpc>
              <a:buNone/>
            </a:pPr>
            <a:r>
              <a:rPr lang="en-US" sz="31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10" dirty="0"/>
          </a:p>
        </p:txBody>
      </p:sp>
      <p:sp>
        <p:nvSpPr>
          <p:cNvPr id="5" name="Text 3"/>
          <p:cNvSpPr/>
          <p:nvPr/>
        </p:nvSpPr>
        <p:spPr>
          <a:xfrm>
            <a:off x="592336" y="1176907"/>
            <a:ext cx="1895713" cy="30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6"/>
              </a:lnSpc>
              <a:buNone/>
            </a:pPr>
            <a:r>
              <a:rPr lang="en-US" sz="186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sz="1866" dirty="0"/>
          </a:p>
        </p:txBody>
      </p:sp>
      <p:sp>
        <p:nvSpPr>
          <p:cNvPr id="7" name="Text 4"/>
          <p:cNvSpPr/>
          <p:nvPr/>
        </p:nvSpPr>
        <p:spPr>
          <a:xfrm>
            <a:off x="592336" y="6576754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8" name="Text 5"/>
          <p:cNvSpPr/>
          <p:nvPr/>
        </p:nvSpPr>
        <p:spPr>
          <a:xfrm>
            <a:off x="592336" y="7015701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9" name="Text 6"/>
          <p:cNvSpPr/>
          <p:nvPr/>
        </p:nvSpPr>
        <p:spPr>
          <a:xfrm>
            <a:off x="592336" y="7454648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71" y="1458901"/>
            <a:ext cx="6989738" cy="5532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80377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087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408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5729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40" y="1436396"/>
            <a:ext cx="5859363" cy="56579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4846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2057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63781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06991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50200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91" y="1458901"/>
            <a:ext cx="5879417" cy="56772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8474"/>
            <a:ext cx="14630400" cy="843637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09268" y="589872"/>
            <a:ext cx="4648200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248" dirty="0"/>
          </a:p>
        </p:txBody>
      </p:sp>
      <p:sp>
        <p:nvSpPr>
          <p:cNvPr id="5" name="Text 3"/>
          <p:cNvSpPr/>
          <p:nvPr/>
        </p:nvSpPr>
        <p:spPr>
          <a:xfrm>
            <a:off x="809268" y="1607226"/>
            <a:ext cx="2158008" cy="348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1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sz="2124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78170"/>
            <a:ext cx="14630400" cy="642512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2837" y="578171"/>
            <a:ext cx="4572000" cy="68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1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162" dirty="0"/>
          </a:p>
        </p:txBody>
      </p:sp>
      <p:sp>
        <p:nvSpPr>
          <p:cNvPr id="5" name="Text 3"/>
          <p:cNvSpPr/>
          <p:nvPr/>
        </p:nvSpPr>
        <p:spPr>
          <a:xfrm>
            <a:off x="792837" y="1575079"/>
            <a:ext cx="2114312" cy="341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08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sz="2081" dirty="0"/>
          </a:p>
        </p:txBody>
      </p:sp>
      <p:sp>
        <p:nvSpPr>
          <p:cNvPr id="6" name="Text 4"/>
          <p:cNvSpPr/>
          <p:nvPr/>
        </p:nvSpPr>
        <p:spPr>
          <a:xfrm>
            <a:off x="792837" y="2230899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2837" y="5450550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0" name="Text 6"/>
          <p:cNvSpPr/>
          <p:nvPr/>
        </p:nvSpPr>
        <p:spPr>
          <a:xfrm>
            <a:off x="792837" y="6038058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1" name="Text 7"/>
          <p:cNvSpPr/>
          <p:nvPr/>
        </p:nvSpPr>
        <p:spPr>
          <a:xfrm>
            <a:off x="792837" y="6625565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2" name="Text 8"/>
          <p:cNvSpPr/>
          <p:nvPr/>
        </p:nvSpPr>
        <p:spPr>
          <a:xfrm>
            <a:off x="792837" y="7213073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24770" y="599425"/>
            <a:ext cx="14630400" cy="665245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598983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자체 평가 의견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485382" y="1829614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751409" y="345314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268783" y="3442286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47628" y="3437408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545392" y="343798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196438" y="3435183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55608" y="5100362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3554968" y="5100362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051828" y="5100362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8806577" y="5100362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1457623" y="5100362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833199" y="6000947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510151" y="4173593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만들 때 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많은 부분을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처리해서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웹 사이트가 많이 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데이터베이스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010828" y="4156447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처음부터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과정에서 굉장한 어려움을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그 구조에 대해 감을 잡고 진행해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시작할 때가 너무 늦어서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나아가는 과정에 좀 더 익숙해지고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코드 사이의 연계를 고려하는 사고방식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207249" y="4209497"/>
            <a:ext cx="2195005" cy="123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생각을 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스스로 해보고 실력을 쌓아야 할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필요가 있을 것 같다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5" name="Text 4"/>
          <p:cNvSpPr/>
          <p:nvPr/>
        </p:nvSpPr>
        <p:spPr>
          <a:xfrm>
            <a:off x="5724923" y="4171363"/>
            <a:ext cx="2570687" cy="212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DB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설계의 중요성을 느꼈다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솔직히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이것이 중요하지 않다고 생각했다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하지만 만들면서 설계가 없으니 작업이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갈팡질팡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 한다는 느낌을 받았다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설계가 제대로 됐으면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GPS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키고 운전하듯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똑 바로 갈 수 있었을 것 같아서 이 점이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아쉽다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0839563" y="4174842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이번 프로젝트를 통해 하나하나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내가 직접 웹사이트 디자인을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해보니 무엇이 어렵고 더 보충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해야하 지 알게 되었다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역시 팀프로젝트는  모두에게  도움을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주며 도움 받고 많은 것을 배우게 된다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그럼으로 우린 한단계 더 업그레이드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되었고 성장했다</a:t>
            </a:r>
            <a:r>
              <a:rPr lang="en-US" altLang="ko-KR" sz="1100" dirty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7" y="2168043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4" y="2174757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20" y="2184152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58" y="2209153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06" y="2180007"/>
            <a:ext cx="1720835" cy="13068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379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/>
              <a:t>Q &amp; A</a:t>
            </a:r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/>
              <a:t>감사합니다</a:t>
            </a:r>
            <a:r>
              <a:rPr lang="en-US" altLang="ko-KR" sz="4248" dirty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Mo`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(Movie)와 보다(Review)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  <p:sp>
        <p:nvSpPr>
          <p:cNvPr id="13" name="Text 10"/>
          <p:cNvSpPr/>
          <p:nvPr/>
        </p:nvSpPr>
        <p:spPr>
          <a:xfrm>
            <a:off x="660678" y="7372271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4" name="직사각형 13"/>
          <p:cNvSpPr/>
          <p:nvPr/>
        </p:nvSpPr>
        <p:spPr>
          <a:xfrm>
            <a:off x="0" y="-307798"/>
            <a:ext cx="14630400" cy="874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-239151" y="281354"/>
            <a:ext cx="14630400" cy="736250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47771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아 오늘 영화 뭐 보지?</a:t>
            </a:r>
            <a:endParaRPr lang="en-US" sz="3446" dirty="0"/>
          </a:p>
        </p:txBody>
      </p:sp>
      <p:sp>
        <p:nvSpPr>
          <p:cNvPr id="5" name="Shape 3"/>
          <p:cNvSpPr/>
          <p:nvPr/>
        </p:nvSpPr>
        <p:spPr>
          <a:xfrm>
            <a:off x="6092396" y="146803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44838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67" dirty="0"/>
          </a:p>
        </p:txBody>
      </p:sp>
      <p:sp>
        <p:nvSpPr>
          <p:cNvPr id="7" name="Text 5"/>
          <p:cNvSpPr/>
          <p:nvPr/>
        </p:nvSpPr>
        <p:spPr>
          <a:xfrm>
            <a:off x="6711434" y="147662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8" name="Shape 6"/>
          <p:cNvSpPr/>
          <p:nvPr/>
        </p:nvSpPr>
        <p:spPr>
          <a:xfrm>
            <a:off x="6080449" y="225998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25181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67" dirty="0"/>
          </a:p>
        </p:txBody>
      </p:sp>
      <p:sp>
        <p:nvSpPr>
          <p:cNvPr id="10" name="Text 8"/>
          <p:cNvSpPr/>
          <p:nvPr/>
        </p:nvSpPr>
        <p:spPr>
          <a:xfrm>
            <a:off x="6711434" y="228006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11" name="Shape 9"/>
          <p:cNvSpPr/>
          <p:nvPr/>
        </p:nvSpPr>
        <p:spPr>
          <a:xfrm>
            <a:off x="6063670" y="309429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05525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67" dirty="0"/>
          </a:p>
        </p:txBody>
      </p:sp>
      <p:sp>
        <p:nvSpPr>
          <p:cNvPr id="13" name="Text 11"/>
          <p:cNvSpPr/>
          <p:nvPr/>
        </p:nvSpPr>
        <p:spPr>
          <a:xfrm>
            <a:off x="6711434" y="308350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 » DB 사용</a:t>
            </a:r>
            <a:endParaRPr lang="en-US" sz="1723" dirty="0"/>
          </a:p>
        </p:txBody>
      </p:sp>
      <p:sp>
        <p:nvSpPr>
          <p:cNvPr id="14" name="Shape 12"/>
          <p:cNvSpPr/>
          <p:nvPr/>
        </p:nvSpPr>
        <p:spPr>
          <a:xfrm>
            <a:off x="6080449" y="382269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85868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67" dirty="0"/>
          </a:p>
        </p:txBody>
      </p:sp>
      <p:sp>
        <p:nvSpPr>
          <p:cNvPr id="16" name="Text 14"/>
          <p:cNvSpPr/>
          <p:nvPr/>
        </p:nvSpPr>
        <p:spPr>
          <a:xfrm>
            <a:off x="6711434" y="388693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UI 기반 서비스 구현</a:t>
            </a:r>
            <a:endParaRPr lang="en-US" sz="1723" dirty="0"/>
          </a:p>
        </p:txBody>
      </p:sp>
      <p:sp>
        <p:nvSpPr>
          <p:cNvPr id="17" name="Shape 15"/>
          <p:cNvSpPr/>
          <p:nvPr/>
        </p:nvSpPr>
        <p:spPr>
          <a:xfrm>
            <a:off x="6063670" y="468605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66212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067" dirty="0"/>
          </a:p>
        </p:txBody>
      </p:sp>
      <p:sp>
        <p:nvSpPr>
          <p:cNvPr id="19" name="Text 17"/>
          <p:cNvSpPr/>
          <p:nvPr/>
        </p:nvSpPr>
        <p:spPr>
          <a:xfrm>
            <a:off x="6711434" y="469037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Java Spring + Python » 공공데이터</a:t>
            </a:r>
            <a:endParaRPr lang="en-US" sz="1723" dirty="0"/>
          </a:p>
        </p:txBody>
      </p:sp>
      <p:sp>
        <p:nvSpPr>
          <p:cNvPr id="20" name="Shape 18"/>
          <p:cNvSpPr/>
          <p:nvPr/>
        </p:nvSpPr>
        <p:spPr>
          <a:xfrm>
            <a:off x="6080449" y="542742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46556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</a:t>
            </a:r>
            <a:endParaRPr lang="en-US" sz="2067" dirty="0"/>
          </a:p>
        </p:txBody>
      </p:sp>
      <p:sp>
        <p:nvSpPr>
          <p:cNvPr id="22" name="Text 20"/>
          <p:cNvSpPr/>
          <p:nvPr/>
        </p:nvSpPr>
        <p:spPr>
          <a:xfrm>
            <a:off x="6711434" y="549380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사용자에게 영화 정보 </a:t>
            </a:r>
            <a:endParaRPr lang="en-US" sz="1723" dirty="0"/>
          </a:p>
        </p:txBody>
      </p:sp>
      <p:sp>
        <p:nvSpPr>
          <p:cNvPr id="23" name="Text 21"/>
          <p:cNvSpPr/>
          <p:nvPr/>
        </p:nvSpPr>
        <p:spPr>
          <a:xfrm>
            <a:off x="6711434" y="594989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+ 영화 관련 커뮤니티 기능 제공</a:t>
            </a:r>
            <a:endParaRPr lang="en-US" sz="1723" dirty="0"/>
          </a:p>
        </p:txBody>
      </p:sp>
      <p:sp>
        <p:nvSpPr>
          <p:cNvPr id="24" name="Text 22"/>
          <p:cNvSpPr/>
          <p:nvPr/>
        </p:nvSpPr>
        <p:spPr>
          <a:xfrm>
            <a:off x="6142673" y="6405974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5" name="Text 23"/>
          <p:cNvSpPr/>
          <p:nvPr/>
        </p:nvSpPr>
        <p:spPr>
          <a:xfrm>
            <a:off x="6142673" y="6892432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6" name="Text 24"/>
          <p:cNvSpPr/>
          <p:nvPr/>
        </p:nvSpPr>
        <p:spPr>
          <a:xfrm>
            <a:off x="6142673" y="7378890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745" y="-252254"/>
            <a:ext cx="15066499" cy="90595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95422"/>
            <a:ext cx="14630400" cy="752621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1" y="549466"/>
            <a:ext cx="6316394" cy="7053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51095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20504"/>
            <a:ext cx="14630400" cy="6767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81321"/>
            <a:ext cx="3555087" cy="573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sz="349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 기대효과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간                    </a:t>
            </a: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833199" y="50385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833199" y="56559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33199" y="6273368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833199" y="6890777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9087729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2031"/>
            <a:ext cx="14630400" cy="662451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79026" y="751315"/>
            <a:ext cx="3779520" cy="536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sz="32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구성원 역할 소개</a:t>
            </a:r>
            <a:endParaRPr lang="en-US" sz="327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디자인,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0" name="Text 13"/>
          <p:cNvSpPr/>
          <p:nvPr/>
        </p:nvSpPr>
        <p:spPr>
          <a:xfrm>
            <a:off x="779026" y="5314162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1" name="Text 14"/>
          <p:cNvSpPr/>
          <p:nvPr/>
        </p:nvSpPr>
        <p:spPr>
          <a:xfrm>
            <a:off x="779026" y="5891624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2" name="Text 15"/>
          <p:cNvSpPr/>
          <p:nvPr/>
        </p:nvSpPr>
        <p:spPr>
          <a:xfrm>
            <a:off x="779026" y="6469086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3" name="Text 16"/>
          <p:cNvSpPr/>
          <p:nvPr/>
        </p:nvSpPr>
        <p:spPr>
          <a:xfrm>
            <a:off x="779026" y="7046548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2994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06536"/>
            <a:ext cx="14630400" cy="663832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06536"/>
            <a:ext cx="47701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165414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624" dirty="0"/>
          </a:p>
        </p:txBody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33199" y="709512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833199" y="7712532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833199" y="83299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833199" y="89473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833199" y="95647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8520"/>
            <a:ext cx="14630400" cy="862133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7113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Gantt chart</a:t>
            </a:r>
            <a:endParaRPr lang="en-US" sz="237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635</Words>
  <Application>Microsoft Office PowerPoint</Application>
  <PresentationFormat>사용자 지정</PresentationFormat>
  <Paragraphs>196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Open Sans</vt:lpstr>
      <vt:lpstr>Playfair Display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Lee Soosung</cp:lastModifiedBy>
  <cp:revision>12</cp:revision>
  <dcterms:created xsi:type="dcterms:W3CDTF">2023-06-29T06:04:35Z</dcterms:created>
  <dcterms:modified xsi:type="dcterms:W3CDTF">2023-07-28T02:55:23Z</dcterms:modified>
</cp:coreProperties>
</file>